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18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29" r:id="rId28"/>
    <p:sldId id="352" r:id="rId29"/>
    <p:sldId id="305" r:id="rId30"/>
    <p:sldId id="344" r:id="rId31"/>
    <p:sldId id="330" r:id="rId32"/>
    <p:sldId id="331" r:id="rId33"/>
    <p:sldId id="332" r:id="rId34"/>
    <p:sldId id="334" r:id="rId35"/>
    <p:sldId id="335" r:id="rId36"/>
    <p:sldId id="336" r:id="rId37"/>
    <p:sldId id="337" r:id="rId38"/>
    <p:sldId id="345" r:id="rId39"/>
    <p:sldId id="354" r:id="rId40"/>
    <p:sldId id="355" r:id="rId41"/>
    <p:sldId id="356" r:id="rId42"/>
    <p:sldId id="358" r:id="rId43"/>
    <p:sldId id="357" r:id="rId44"/>
    <p:sldId id="359" r:id="rId45"/>
    <p:sldId id="360" r:id="rId46"/>
    <p:sldId id="361" r:id="rId47"/>
    <p:sldId id="362" r:id="rId48"/>
    <p:sldId id="363" r:id="rId49"/>
    <p:sldId id="338" r:id="rId50"/>
    <p:sldId id="339" r:id="rId51"/>
    <p:sldId id="351" r:id="rId52"/>
    <p:sldId id="340" r:id="rId53"/>
    <p:sldId id="341" r:id="rId54"/>
    <p:sldId id="364" r:id="rId55"/>
    <p:sldId id="372" r:id="rId56"/>
    <p:sldId id="346" r:id="rId57"/>
    <p:sldId id="365" r:id="rId58"/>
    <p:sldId id="347" r:id="rId59"/>
    <p:sldId id="366" r:id="rId60"/>
    <p:sldId id="348" r:id="rId61"/>
    <p:sldId id="367" r:id="rId62"/>
    <p:sldId id="349" r:id="rId63"/>
    <p:sldId id="369" r:id="rId64"/>
    <p:sldId id="368" r:id="rId65"/>
    <p:sldId id="353" r:id="rId66"/>
    <p:sldId id="350" r:id="rId67"/>
    <p:sldId id="370" r:id="rId68"/>
    <p:sldId id="371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89824" autoAdjust="0"/>
  </p:normalViewPr>
  <p:slideViewPr>
    <p:cSldViewPr snapToGrid="0" showGuides="1">
      <p:cViewPr varScale="1">
        <p:scale>
          <a:sx n="91" d="100"/>
          <a:sy n="91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en.wikipedia.org/wiki/Directivity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</a:t>
            </a: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@NCTU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polarform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2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4272</TotalTime>
  <Words>1779</Words>
  <Application>Microsoft Macintosh PowerPoint</Application>
  <PresentationFormat>寬螢幕</PresentationFormat>
  <Paragraphs>545</Paragraphs>
  <Slides>69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784</cp:revision>
  <dcterms:created xsi:type="dcterms:W3CDTF">2018-06-25T02:04:20Z</dcterms:created>
  <dcterms:modified xsi:type="dcterms:W3CDTF">2018-07-17T07:10:49Z</dcterms:modified>
</cp:coreProperties>
</file>